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FD4E5-89A1-4A68-9891-DEE2E408C2E3}" type="datetimeFigureOut">
              <a:rPr lang="ru-RU" smtClean="0"/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638CB-DBF0-42D1-85AD-D1BA42E410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872207"/>
          </a:xfrm>
        </p:spPr>
        <p:txBody>
          <a:bodyPr/>
          <a:lstStyle/>
          <a:p>
            <a:r>
              <a:rPr lang="ru-RU" b="1" dirty="0"/>
              <a:t>Как бороться с детским "купи"</a:t>
            </a:r>
            <a:br>
              <a:rPr lang="ru-RU" b="1" dirty="0"/>
            </a:br>
            <a:endParaRPr lang="ru-RU" dirty="0"/>
          </a:p>
        </p:txBody>
      </p:sp>
      <p:pic>
        <p:nvPicPr>
          <p:cNvPr id="16386" name="Picture 2" descr="https://avatars.dzeninfra.ru/get-zen_doc/2810999/pub_5ea28f4f98c2d801bbb1adca_5ea28f78a0e2262e8eeb4d6d/scale_24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7153275" cy="4762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79"/>
            <a:ext cx="80648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Родители, совершая покупки вместе с малышами, нередко по их просьбе приобретают незапланированные сладости или игрушки. Со временем ребенок привыкает к тому, что его мелкие желания исполняются, и хочет большего, отказываясь понимать, почему нельзя купить то, что он хочет. Многие дети берут за правило давить на жалость и закатывать истерики, если родители не хотят покупать приглянувшуюся вещь.</a:t>
            </a:r>
          </a:p>
          <a:p>
            <a:r>
              <a:rPr lang="ru-RU" sz="2000" dirty="0"/>
              <a:t>Порой мамы и папы идут по пути наименьшего сопротивления, покупая ребенку все, что он хочет, лишь бы не плакал. Этим «грешат» деловые мамы и «воскресные» папы, компенсируя ребенку дефицит своего внимания, а также родители, которым стыдно за поведение чада перед окружающими. Малыш, чувствуя свою власть над взрослыми, и дальше получает желаемое уже проверенным способом.</a:t>
            </a:r>
          </a:p>
          <a:p>
            <a:r>
              <a:rPr lang="ru-RU" sz="2000" dirty="0"/>
              <a:t>Здесь нужно отметить, что истинная детская радость находится не только на прилавках магазина, и не надо страдать от того, что вы отказываете ребенку в приобретении очередной безделушки. Дети, привыкшие к постоянному удовлетворению желаний, растут равнодушными и расчетливыми, а к родителям относятся откровенно потребительски.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3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Предотвращаем истерики и слезы</a:t>
            </a:r>
            <a:endParaRPr lang="ru-RU" sz="2000" b="1" dirty="0"/>
          </a:p>
          <a:p>
            <a:r>
              <a:rPr lang="ru-RU" sz="2000" dirty="0"/>
              <a:t>Объясняйте детям с раннего возраста, что есть продукты и вещи необходимые, а есть те, без которых вполне можно обойтись. И есть определенное количество денег на покупки. По возможности рассказывайте, для чего нужен тот или иной продукт: «чтобы испечь блины, нам нужны яйца, мука, сахар», а «для борща нужны свекла и капуста, и пряниками эти продукты не заменишь».</a:t>
            </a:r>
          </a:p>
          <a:p>
            <a:r>
              <a:rPr lang="ru-RU" sz="2000" dirty="0"/>
              <a:t>Один из вариантов борьбы с детским «купи» — не брать ребенка в магазин, но не у всех родителей есть такая возможность. Попробуем сделать эти походы спокойными и безопасными для нервов и кошелька.</a:t>
            </a:r>
          </a:p>
          <a:p>
            <a:r>
              <a:rPr lang="ru-RU" sz="2000" b="1" i="1" dirty="0"/>
              <a:t>Составляем список покупок</a:t>
            </a:r>
            <a:endParaRPr lang="ru-RU" sz="2000" b="1" dirty="0"/>
          </a:p>
          <a:p>
            <a:r>
              <a:rPr lang="ru-RU" sz="2000" dirty="0"/>
              <a:t>Если вы собираетесь в магазин с ребенком, то составляйте список необходимых покупок. Это сократит время пребывания в супермаркете и количество соблазнов.</a:t>
            </a:r>
          </a:p>
          <a:p>
            <a:r>
              <a:rPr lang="ru-RU" sz="2000" b="1" i="1" dirty="0"/>
              <a:t>Сообщаем ребенку, что необходимо купить</a:t>
            </a:r>
            <a:endParaRPr lang="ru-RU" sz="2000" b="1" dirty="0"/>
          </a:p>
          <a:p>
            <a:r>
              <a:rPr lang="ru-RU" sz="2000" dirty="0"/>
              <a:t>Обязательно говорите ребенку, что вы намерены купить сейчас в магазине (читайте список). Ребенок будет точно знать, за чем вы туда идете.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Поручаем ребенку поиск нужных продуктов</a:t>
            </a:r>
            <a:endParaRPr lang="ru-RU" sz="2000" b="1" dirty="0"/>
          </a:p>
          <a:p>
            <a:r>
              <a:rPr lang="ru-RU" sz="2000" dirty="0"/>
              <a:t>Возьмите с собой этикетки от нужных продуктов, и пусть он ищет на полке то, что вам нужно. Бесспорно, на это уйдет больше времени, но зато малышу будет интересно, и он не будет отвлекаться на посторонние вещи.</a:t>
            </a:r>
          </a:p>
          <a:p>
            <a:r>
              <a:rPr lang="ru-RU" sz="2000" b="1" i="1" dirty="0"/>
              <a:t>Не совершаем спонтанных покупок</a:t>
            </a:r>
            <a:endParaRPr lang="ru-RU" sz="2000" b="1" dirty="0"/>
          </a:p>
          <a:p>
            <a:r>
              <a:rPr lang="ru-RU" sz="2000" dirty="0"/>
              <a:t>«Что же купить: йогурт или простоквашу, сырок или пирожное?» — как только малыш поймет, что мама готова купить что угодно, то непременно захочет поступить так же.</a:t>
            </a:r>
          </a:p>
          <a:p>
            <a:r>
              <a:rPr lang="ru-RU" sz="2000" b="1" i="1" dirty="0"/>
              <a:t>Объясняем причину отказа в покупке</a:t>
            </a:r>
            <a:endParaRPr lang="ru-RU" sz="2000" b="1" dirty="0"/>
          </a:p>
          <a:p>
            <a:r>
              <a:rPr lang="ru-RU" sz="2000" dirty="0"/>
              <a:t>Очень важно, отказывая ребенку в покупке, объяснять причину. Например, «конфеты плохого качества», «в составе печенья присутствует вредное пальмовое масло», «мороженное вчера покупали», «слишком дорого», «у тебя уже есть что-то подобное» и др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9208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Избегаем очередей у касс</a:t>
            </a:r>
            <a:endParaRPr lang="ru-RU" sz="2000" b="1" dirty="0"/>
          </a:p>
          <a:p>
            <a:r>
              <a:rPr lang="ru-RU" sz="2000" dirty="0"/>
              <a:t>Как правило, у касс ребенку есть чем заинтересоваться, поэтому чем меньше времени вы проведете в этой зоне, тем лучше. Ребенка необходимо отвлечь, попросив помочь выложить на ленту купленные продукты. Можно пересчитать людей и свои покупки.</a:t>
            </a:r>
          </a:p>
          <a:p>
            <a:r>
              <a:rPr lang="ru-RU" sz="2000" b="1" i="1" dirty="0"/>
              <a:t>Если истерика всё же началась…</a:t>
            </a:r>
            <a:endParaRPr lang="ru-RU" sz="2000" b="1" dirty="0"/>
          </a:p>
          <a:p>
            <a:r>
              <a:rPr lang="ru-RU" sz="2000" dirty="0"/>
              <a:t>Постарайтесь успокоить ребенка: «Мне тоже нравится эта игрушка, давай сначала купим все необходимое, чтобы понять, можем ли мы и ее купить». Если ребенок не реагирует на ваши замечания — выведите его из магазина. Будьте тверды в своем решении. Детские психологи предупреждают, что, позволяя ребенку добиваться желаемого криком, вы не только заканчиваете одну истерику, но и порождаете следующую.</a:t>
            </a:r>
          </a:p>
          <a:p>
            <a:r>
              <a:rPr lang="ru-RU" sz="2000" dirty="0"/>
              <a:t>Важно помнить, что ребенку в этот момент тоже плохо: он верит в свое горе и не владеет собой. Наша задача не только в том, чтобы избежать ненужной покупки или истерики, но и в том, чтобы ребенок не чувствовал себя обделенным или обиженным.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674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Как бороться с детским "купи" </vt:lpstr>
      <vt:lpstr>Слайд 2</vt:lpstr>
      <vt:lpstr>Слайд 3</vt:lpstr>
      <vt:lpstr>Слайд 4</vt:lpstr>
      <vt:lpstr>Слайд 5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Родничок</dc:creator>
  <cp:lastModifiedBy>Родничок</cp:lastModifiedBy>
  <cp:revision>2</cp:revision>
  <dcterms:created xsi:type="dcterms:W3CDTF">2024-05-08T07:19:41Z</dcterms:created>
  <dcterms:modified xsi:type="dcterms:W3CDTF">2024-05-08T07:32:45Z</dcterms:modified>
</cp:coreProperties>
</file>